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1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09FB2B-66EB-4C4E-A18D-6573E7221F39}" v="1" dt="2025-09-26T13:34:22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iente Jrservicos" userId="a9a98b99100b952f" providerId="LiveId" clId="{A1D24853-7F0E-4F3E-8D81-59D9347EE250}"/>
    <pc:docChg chg="undo custSel addSld delSld modSld">
      <pc:chgData name="Cliente Jrservicos" userId="a9a98b99100b952f" providerId="LiveId" clId="{A1D24853-7F0E-4F3E-8D81-59D9347EE250}" dt="2025-09-26T13:36:40.368" v="53" actId="20577"/>
      <pc:docMkLst>
        <pc:docMk/>
      </pc:docMkLst>
      <pc:sldChg chg="addSp delSp modSp mod">
        <pc:chgData name="Cliente Jrservicos" userId="a9a98b99100b952f" providerId="LiveId" clId="{A1D24853-7F0E-4F3E-8D81-59D9347EE250}" dt="2025-09-26T13:36:40.368" v="53" actId="20577"/>
        <pc:sldMkLst>
          <pc:docMk/>
          <pc:sldMk cId="1050002697" sldId="256"/>
        </pc:sldMkLst>
        <pc:spChg chg="add del mod">
          <ac:chgData name="Cliente Jrservicos" userId="a9a98b99100b952f" providerId="LiveId" clId="{A1D24853-7F0E-4F3E-8D81-59D9347EE250}" dt="2025-09-26T13:36:40.368" v="53" actId="20577"/>
          <ac:spMkLst>
            <pc:docMk/>
            <pc:sldMk cId="1050002697" sldId="256"/>
            <ac:spMk id="2" creationId="{3528CFFF-A755-E81D-D1F6-4F48F59234E4}"/>
          </ac:spMkLst>
        </pc:spChg>
        <pc:spChg chg="add del">
          <ac:chgData name="Cliente Jrservicos" userId="a9a98b99100b952f" providerId="LiveId" clId="{A1D24853-7F0E-4F3E-8D81-59D9347EE250}" dt="2025-09-26T13:32:27.634" v="41" actId="478"/>
          <ac:spMkLst>
            <pc:docMk/>
            <pc:sldMk cId="1050002697" sldId="256"/>
            <ac:spMk id="3" creationId="{12F4F6DC-E80C-43E7-2F30-418EB3EA46FE}"/>
          </ac:spMkLst>
        </pc:spChg>
        <pc:spChg chg="add del">
          <ac:chgData name="Cliente Jrservicos" userId="a9a98b99100b952f" providerId="LiveId" clId="{A1D24853-7F0E-4F3E-8D81-59D9347EE250}" dt="2025-09-26T13:32:27.259" v="40" actId="478"/>
          <ac:spMkLst>
            <pc:docMk/>
            <pc:sldMk cId="1050002697" sldId="256"/>
            <ac:spMk id="6" creationId="{DB6CF058-E1C0-ED03-AE25-5F8C8B9A637E}"/>
          </ac:spMkLst>
        </pc:spChg>
        <pc:spChg chg="add del mod">
          <ac:chgData name="Cliente Jrservicos" userId="a9a98b99100b952f" providerId="LiveId" clId="{A1D24853-7F0E-4F3E-8D81-59D9347EE250}" dt="2025-09-26T13:32:27.118" v="39" actId="6549"/>
          <ac:spMkLst>
            <pc:docMk/>
            <pc:sldMk cId="1050002697" sldId="256"/>
            <ac:spMk id="7" creationId="{727447DC-BDC7-1773-F860-3C15D44BE31E}"/>
          </ac:spMkLst>
        </pc:spChg>
        <pc:spChg chg="add del">
          <ac:chgData name="Cliente Jrservicos" userId="a9a98b99100b952f" providerId="LiveId" clId="{A1D24853-7F0E-4F3E-8D81-59D9347EE250}" dt="2025-09-26T13:32:26.962" v="38" actId="478"/>
          <ac:spMkLst>
            <pc:docMk/>
            <pc:sldMk cId="1050002697" sldId="256"/>
            <ac:spMk id="8" creationId="{50CF85D9-4F9B-6065-5ED5-CDDEC7E29596}"/>
          </ac:spMkLst>
        </pc:spChg>
        <pc:spChg chg="add del">
          <ac:chgData name="Cliente Jrservicos" userId="a9a98b99100b952f" providerId="LiveId" clId="{A1D24853-7F0E-4F3E-8D81-59D9347EE250}" dt="2025-09-26T13:32:26.634" v="36" actId="478"/>
          <ac:spMkLst>
            <pc:docMk/>
            <pc:sldMk cId="1050002697" sldId="256"/>
            <ac:spMk id="9" creationId="{89E680C9-4EEB-FC09-75DA-73805236C31D}"/>
          </ac:spMkLst>
        </pc:spChg>
        <pc:spChg chg="add del">
          <ac:chgData name="Cliente Jrservicos" userId="a9a98b99100b952f" providerId="LiveId" clId="{A1D24853-7F0E-4F3E-8D81-59D9347EE250}" dt="2025-09-26T13:32:26.321" v="34" actId="478"/>
          <ac:spMkLst>
            <pc:docMk/>
            <pc:sldMk cId="1050002697" sldId="256"/>
            <ac:spMk id="10" creationId="{2CF20B43-C509-1441-1A63-9224B7D4C34B}"/>
          </ac:spMkLst>
        </pc:spChg>
        <pc:spChg chg="add del">
          <ac:chgData name="Cliente Jrservicos" userId="a9a98b99100b952f" providerId="LiveId" clId="{A1D24853-7F0E-4F3E-8D81-59D9347EE250}" dt="2025-09-26T13:32:26.149" v="33" actId="478"/>
          <ac:spMkLst>
            <pc:docMk/>
            <pc:sldMk cId="1050002697" sldId="256"/>
            <ac:spMk id="11" creationId="{17EF7F82-C2C6-44B2-481C-AFAB8FF6F2BC}"/>
          </ac:spMkLst>
        </pc:spChg>
        <pc:spChg chg="add del">
          <ac:chgData name="Cliente Jrservicos" userId="a9a98b99100b952f" providerId="LiveId" clId="{A1D24853-7F0E-4F3E-8D81-59D9347EE250}" dt="2025-09-26T13:32:25.993" v="32" actId="478"/>
          <ac:spMkLst>
            <pc:docMk/>
            <pc:sldMk cId="1050002697" sldId="256"/>
            <ac:spMk id="12" creationId="{9C6232D5-CB3A-74CF-C5B6-DA3CECC4539C}"/>
          </ac:spMkLst>
        </pc:spChg>
        <pc:spChg chg="add del">
          <ac:chgData name="Cliente Jrservicos" userId="a9a98b99100b952f" providerId="LiveId" clId="{A1D24853-7F0E-4F3E-8D81-59D9347EE250}" dt="2025-09-26T13:32:25.852" v="31" actId="478"/>
          <ac:spMkLst>
            <pc:docMk/>
            <pc:sldMk cId="1050002697" sldId="256"/>
            <ac:spMk id="13" creationId="{BD7C0B76-420A-D74E-8CA3-460ECF280AD2}"/>
          </ac:spMkLst>
        </pc:spChg>
        <pc:spChg chg="add del mod">
          <ac:chgData name="Cliente Jrservicos" userId="a9a98b99100b952f" providerId="LiveId" clId="{A1D24853-7F0E-4F3E-8D81-59D9347EE250}" dt="2025-09-26T13:32:25.696" v="30" actId="6549"/>
          <ac:spMkLst>
            <pc:docMk/>
            <pc:sldMk cId="1050002697" sldId="256"/>
            <ac:spMk id="14" creationId="{60BDAA42-96FE-9C36-CF8C-0870EA0CC9E8}"/>
          </ac:spMkLst>
        </pc:spChg>
        <pc:spChg chg="add del">
          <ac:chgData name="Cliente Jrservicos" userId="a9a98b99100b952f" providerId="LiveId" clId="{A1D24853-7F0E-4F3E-8D81-59D9347EE250}" dt="2025-09-26T13:32:25.352" v="28" actId="478"/>
          <ac:spMkLst>
            <pc:docMk/>
            <pc:sldMk cId="1050002697" sldId="256"/>
            <ac:spMk id="15" creationId="{608363C9-00B8-6A48-C3B7-4594040023DD}"/>
          </ac:spMkLst>
        </pc:spChg>
        <pc:spChg chg="add del">
          <ac:chgData name="Cliente Jrservicos" userId="a9a98b99100b952f" providerId="LiveId" clId="{A1D24853-7F0E-4F3E-8D81-59D9347EE250}" dt="2025-09-26T13:32:25.134" v="27" actId="478"/>
          <ac:spMkLst>
            <pc:docMk/>
            <pc:sldMk cId="1050002697" sldId="256"/>
            <ac:spMk id="16" creationId="{B544D6CC-B28E-47A8-5BF1-2083C5AF9E91}"/>
          </ac:spMkLst>
        </pc:spChg>
        <pc:spChg chg="add del">
          <ac:chgData name="Cliente Jrservicos" userId="a9a98b99100b952f" providerId="LiveId" clId="{A1D24853-7F0E-4F3E-8D81-59D9347EE250}" dt="2025-09-26T13:32:24.899" v="26" actId="478"/>
          <ac:spMkLst>
            <pc:docMk/>
            <pc:sldMk cId="1050002697" sldId="256"/>
            <ac:spMk id="17" creationId="{68666403-1315-E0EF-DCAE-281A0AC8E766}"/>
          </ac:spMkLst>
        </pc:spChg>
        <pc:spChg chg="add del">
          <ac:chgData name="Cliente Jrservicos" userId="a9a98b99100b952f" providerId="LiveId" clId="{A1D24853-7F0E-4F3E-8D81-59D9347EE250}" dt="2025-09-26T13:32:24.649" v="25" actId="478"/>
          <ac:spMkLst>
            <pc:docMk/>
            <pc:sldMk cId="1050002697" sldId="256"/>
            <ac:spMk id="19" creationId="{8593C41D-BFF1-C500-5F50-5258D6D467E2}"/>
          </ac:spMkLst>
        </pc:spChg>
        <pc:picChg chg="add del mod ord">
          <ac:chgData name="Cliente Jrservicos" userId="a9a98b99100b952f" providerId="LiveId" clId="{A1D24853-7F0E-4F3E-8D81-59D9347EE250}" dt="2025-09-26T13:36:07.556" v="46" actId="166"/>
          <ac:picMkLst>
            <pc:docMk/>
            <pc:sldMk cId="1050002697" sldId="256"/>
            <ac:picMk id="5" creationId="{BC20E253-AA0B-00E7-33F3-19F66F8E44D3}"/>
          </ac:picMkLst>
        </pc:picChg>
      </pc:sldChg>
      <pc:sldChg chg="new del">
        <pc:chgData name="Cliente Jrservicos" userId="a9a98b99100b952f" providerId="LiveId" clId="{A1D24853-7F0E-4F3E-8D81-59D9347EE250}" dt="2025-09-26T13:36:12.197" v="47" actId="680"/>
        <pc:sldMkLst>
          <pc:docMk/>
          <pc:sldMk cId="3345878502" sldId="257"/>
        </pc:sldMkLst>
      </pc:sldChg>
    </pc:docChg>
  </pc:docChgLst>
  <pc:docChgLst>
    <pc:chgData name="Cliente Jrservicos" userId="a9a98b99100b952f" providerId="LiveId" clId="{D3C030C9-4192-478A-83AB-5C9805E57B83}"/>
    <pc:docChg chg="modSld">
      <pc:chgData name="Cliente Jrservicos" userId="a9a98b99100b952f" providerId="LiveId" clId="{D3C030C9-4192-478A-83AB-5C9805E57B83}" dt="2025-01-08T14:20:42.270" v="0"/>
      <pc:docMkLst>
        <pc:docMk/>
      </pc:docMkLst>
      <pc:sldChg chg="modSp">
        <pc:chgData name="Cliente Jrservicos" userId="a9a98b99100b952f" providerId="LiveId" clId="{D3C030C9-4192-478A-83AB-5C9805E57B83}" dt="2025-01-08T14:20:42.270" v="0"/>
        <pc:sldMkLst>
          <pc:docMk/>
          <pc:sldMk cId="105000269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148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39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93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66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91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57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97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79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580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16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4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5D585-DB43-4109-978A-27393B40B838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F5630-761D-4C63-BBC2-90DBCE521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66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C20E253-AA0B-00E7-33F3-19F66F8E4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21811" y="96604"/>
            <a:ext cx="10686451" cy="7559156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528CFFF-A755-E81D-D1F6-4F48F59234E4}"/>
              </a:ext>
            </a:extLst>
          </p:cNvPr>
          <p:cNvSpPr txBox="1"/>
          <p:nvPr/>
        </p:nvSpPr>
        <p:spPr>
          <a:xfrm>
            <a:off x="2978855" y="2005533"/>
            <a:ext cx="4733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PAGAMENTO 2025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2F4F6DC-E80C-43E7-2F30-418EB3EA46FE}"/>
              </a:ext>
            </a:extLst>
          </p:cNvPr>
          <p:cNvSpPr txBox="1"/>
          <p:nvPr/>
        </p:nvSpPr>
        <p:spPr>
          <a:xfrm>
            <a:off x="942975" y="3291407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B6CF058-E1C0-ED03-AE25-5F8C8B9A637E}"/>
              </a:ext>
            </a:extLst>
          </p:cNvPr>
          <p:cNvSpPr txBox="1"/>
          <p:nvPr/>
        </p:nvSpPr>
        <p:spPr>
          <a:xfrm>
            <a:off x="2438400" y="3291407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26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27447DC-BDC7-1773-F860-3C15D44BE31E}"/>
              </a:ext>
            </a:extLst>
          </p:cNvPr>
          <p:cNvSpPr txBox="1"/>
          <p:nvPr/>
        </p:nvSpPr>
        <p:spPr>
          <a:xfrm>
            <a:off x="3933825" y="3291408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0CF85D9-4F9B-6065-5ED5-CDDEC7E29596}"/>
              </a:ext>
            </a:extLst>
          </p:cNvPr>
          <p:cNvSpPr txBox="1"/>
          <p:nvPr/>
        </p:nvSpPr>
        <p:spPr>
          <a:xfrm>
            <a:off x="5429250" y="3291407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28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9E680C9-4EEB-FC09-75DA-73805236C31D}"/>
              </a:ext>
            </a:extLst>
          </p:cNvPr>
          <p:cNvSpPr txBox="1"/>
          <p:nvPr/>
        </p:nvSpPr>
        <p:spPr>
          <a:xfrm>
            <a:off x="6967537" y="3291408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26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CF20B43-C509-1441-1A63-9224B7D4C34B}"/>
              </a:ext>
            </a:extLst>
          </p:cNvPr>
          <p:cNvSpPr txBox="1"/>
          <p:nvPr/>
        </p:nvSpPr>
        <p:spPr>
          <a:xfrm>
            <a:off x="8462962" y="3291407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7EF7F82-C2C6-44B2-481C-AFAB8FF6F2BC}"/>
              </a:ext>
            </a:extLst>
          </p:cNvPr>
          <p:cNvSpPr txBox="1"/>
          <p:nvPr/>
        </p:nvSpPr>
        <p:spPr>
          <a:xfrm>
            <a:off x="963738" y="4696030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28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C6232D5-CB3A-74CF-C5B6-DA3CECC4539C}"/>
              </a:ext>
            </a:extLst>
          </p:cNvPr>
          <p:cNvSpPr txBox="1"/>
          <p:nvPr/>
        </p:nvSpPr>
        <p:spPr>
          <a:xfrm>
            <a:off x="2459163" y="4696029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D7C0B76-420A-D74E-8CA3-460ECF280AD2}"/>
              </a:ext>
            </a:extLst>
          </p:cNvPr>
          <p:cNvSpPr txBox="1"/>
          <p:nvPr/>
        </p:nvSpPr>
        <p:spPr>
          <a:xfrm>
            <a:off x="3954589" y="4696030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26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0BDAA42-96FE-9C36-CF8C-0870EA0CC9E8}"/>
              </a:ext>
            </a:extLst>
          </p:cNvPr>
          <p:cNvSpPr txBox="1"/>
          <p:nvPr/>
        </p:nvSpPr>
        <p:spPr>
          <a:xfrm>
            <a:off x="5450014" y="4696029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08363C9-00B8-6A48-C3B7-4594040023DD}"/>
              </a:ext>
            </a:extLst>
          </p:cNvPr>
          <p:cNvSpPr txBox="1"/>
          <p:nvPr/>
        </p:nvSpPr>
        <p:spPr>
          <a:xfrm>
            <a:off x="6974015" y="4696030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26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544D6CC-B28E-47A8-5BF1-2083C5AF9E91}"/>
              </a:ext>
            </a:extLst>
          </p:cNvPr>
          <p:cNvSpPr txBox="1"/>
          <p:nvPr/>
        </p:nvSpPr>
        <p:spPr>
          <a:xfrm>
            <a:off x="8469440" y="4696029"/>
            <a:ext cx="1266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24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68666403-1315-E0EF-DCAE-281A0AC8E766}"/>
              </a:ext>
            </a:extLst>
          </p:cNvPr>
          <p:cNvSpPr txBox="1"/>
          <p:nvPr/>
        </p:nvSpPr>
        <p:spPr>
          <a:xfrm>
            <a:off x="2314574" y="6062551"/>
            <a:ext cx="2695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27 de </a:t>
            </a:r>
            <a:r>
              <a:rPr lang="pt-BR" sz="3200" b="1" dirty="0" err="1">
                <a:solidFill>
                  <a:srgbClr val="12192B"/>
                </a:solidFill>
                <a:latin typeface="Gotham" panose="02000504050000020004" pitchFamily="2" charset="0"/>
              </a:rPr>
              <a:t>Jun</a:t>
            </a:r>
            <a:endParaRPr lang="pt-BR" sz="3200" b="1" dirty="0">
              <a:solidFill>
                <a:srgbClr val="12192B"/>
              </a:solidFill>
              <a:latin typeface="Gotham" panose="02000504050000020004" pitchFamily="2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593C41D-BFF1-C500-5F50-5258D6D467E2}"/>
              </a:ext>
            </a:extLst>
          </p:cNvPr>
          <p:cNvSpPr txBox="1"/>
          <p:nvPr/>
        </p:nvSpPr>
        <p:spPr>
          <a:xfrm>
            <a:off x="5676899" y="6062551"/>
            <a:ext cx="2695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12192B"/>
                </a:solidFill>
                <a:latin typeface="Gotham" panose="02000504050000020004" pitchFamily="2" charset="0"/>
              </a:rPr>
              <a:t>10 de Dez</a:t>
            </a:r>
          </a:p>
        </p:txBody>
      </p:sp>
    </p:spTree>
    <p:extLst>
      <p:ext uri="{BB962C8B-B14F-4D97-AF65-F5344CB8AC3E}">
        <p14:creationId xmlns:p14="http://schemas.microsoft.com/office/powerpoint/2010/main" val="10500026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3221</TotalTime>
  <Words>20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EVERTON SOARES</dc:creator>
  <cp:lastModifiedBy>Cliente Jrservicos</cp:lastModifiedBy>
  <cp:revision>9</cp:revision>
  <cp:lastPrinted>2025-09-26T13:34:27Z</cp:lastPrinted>
  <dcterms:created xsi:type="dcterms:W3CDTF">2023-01-10T16:55:07Z</dcterms:created>
  <dcterms:modified xsi:type="dcterms:W3CDTF">2025-09-26T13:36:50Z</dcterms:modified>
</cp:coreProperties>
</file>